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activeX/activeX1.xml" ContentType="application/vnd.ms-office.activeX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6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8856F961-340A-11D0-A96B-00C04FD705A2}" ax:persistence="persistPropertyBag">
  <ax:ocxPr ax:name="ExtentX" ax:value="17780"/>
  <ax:ocxPr ax:name="ExtentY" ax:value="13335"/>
  <ax:ocxPr ax:name="ViewMode" ax:value="0"/>
  <ax:ocxPr ax:name="Offline" ax:value="0"/>
  <ax:ocxPr ax:name="Silent" ax:value="0"/>
  <ax:ocxPr ax:name="RegisterAsBrowser" ax:value="0"/>
  <ax:ocxPr ax:name="RegisterAsDropTarget" ax:value="0"/>
  <ax:ocxPr ax:name="AutoArrange" ax:value="0"/>
  <ax:ocxPr ax:name="NoClientEdge" ax:value="0"/>
  <ax:ocxPr ax:name="AlignLeft" ax:value="0"/>
  <ax:ocxPr ax:name="NoWebView" ax:value="0"/>
  <ax:ocxPr ax:name="HideFileNames" ax:value="0"/>
  <ax:ocxPr ax:name="SingleClick" ax:value="0"/>
  <ax:ocxPr ax:name="SingleSelection" ax:value="0"/>
  <ax:ocxPr ax:name="NoFolders" ax:value="0"/>
  <ax:ocxPr ax:name="Transparent" ax:value="0"/>
  <ax:ocxPr ax:name="Location" ax:value=""/>
</ax:ocx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482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197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136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670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755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9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488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844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909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508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956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6DDF0-9B9C-4D05-BC68-5D537E9BF3F6}" type="datetimeFigureOut">
              <a:rPr lang="en-CA" smtClean="0"/>
              <a:t>23/12/16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9A93B-6107-4314-8595-4D698FEACF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766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df3d.com/products/pdf3d_with_office/" TargetMode="External"/><Relationship Id="rId2" Type="http://schemas.openxmlformats.org/officeDocument/2006/relationships/hyperlink" Target="http://www.pdf3d.com/products/pdf3d-in-powerpoin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control" Target="../activeX/activeX1.xml"/><Relationship Id="rId7" Type="http://schemas.openxmlformats.org/officeDocument/2006/relationships/oleObject" Target="../embeddings/oleObject1.bin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pdf3d.com/products/pdf3d-in-powerpoint/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.xml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992888" cy="1470025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Display interactive 3D Map3D models</a:t>
            </a:r>
            <a:br>
              <a:rPr lang="en-AU" dirty="0" smtClean="0"/>
            </a:br>
            <a:r>
              <a:rPr lang="en-AU" dirty="0" smtClean="0"/>
              <a:t>in PowerPoint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060848"/>
            <a:ext cx="7920880" cy="4032448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The next slide shows an example of a interactive 3D Map3D model displayed in PowerPoint.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The slide was created using the free </a:t>
            </a:r>
            <a:r>
              <a:rPr lang="en-CA" dirty="0" smtClean="0">
                <a:solidFill>
                  <a:schemeClr val="tx1"/>
                </a:solidFill>
                <a:hlinkClick r:id="rId2"/>
              </a:rPr>
              <a:t>PDF3D in PowerPoint </a:t>
            </a:r>
            <a:r>
              <a:rPr lang="en-CA" dirty="0" smtClean="0">
                <a:solidFill>
                  <a:schemeClr val="tx1"/>
                </a:solidFill>
              </a:rPr>
              <a:t> plugin</a:t>
            </a:r>
            <a:r>
              <a:rPr lang="en-AU" dirty="0" smtClean="0">
                <a:solidFill>
                  <a:schemeClr val="tx1"/>
                </a:solidFill>
              </a:rPr>
              <a:t>. </a:t>
            </a:r>
            <a:endParaRPr lang="en-AU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The plugin must be installed prior to viewing this PPTX.</a:t>
            </a:r>
            <a:endParaRPr lang="en-AU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</a:rPr>
              <a:t>It </a:t>
            </a:r>
            <a:r>
              <a:rPr lang="en-CA" dirty="0" smtClean="0">
                <a:solidFill>
                  <a:schemeClr val="tx1"/>
                </a:solidFill>
              </a:rPr>
              <a:t>allows you to </a:t>
            </a:r>
            <a:r>
              <a:rPr lang="en-CA" dirty="0" smtClean="0">
                <a:solidFill>
                  <a:schemeClr val="tx1"/>
                </a:solidFill>
              </a:rPr>
              <a:t>embed and view your </a:t>
            </a:r>
            <a:r>
              <a:rPr lang="en-CA" dirty="0" smtClean="0">
                <a:solidFill>
                  <a:schemeClr val="tx1"/>
                </a:solidFill>
              </a:rPr>
              <a:t>3D-PDF file, created using "</a:t>
            </a:r>
            <a:r>
              <a:rPr lang="en-CA" b="1" dirty="0" smtClean="0">
                <a:solidFill>
                  <a:srgbClr val="FF0000"/>
                </a:solidFill>
              </a:rPr>
              <a:t>Map3D &gt; File &gt; Output &gt; 3D-PDF Screen Image</a:t>
            </a:r>
            <a:r>
              <a:rPr lang="en-CA" dirty="0" smtClean="0">
                <a:solidFill>
                  <a:schemeClr val="tx1"/>
                </a:solidFill>
              </a:rPr>
              <a:t>" directly into your presentation.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CA" dirty="0" smtClean="0">
                <a:solidFill>
                  <a:schemeClr val="tx1"/>
                </a:solidFill>
                <a:hlinkClick r:id="rId3"/>
              </a:rPr>
              <a:t>PDF3D with Office</a:t>
            </a:r>
            <a:r>
              <a:rPr lang="en-CA" dirty="0" smtClean="0">
                <a:solidFill>
                  <a:schemeClr val="tx1"/>
                </a:solidFill>
              </a:rPr>
              <a:t> </a:t>
            </a:r>
            <a:r>
              <a:rPr lang="en-AU" dirty="0" smtClean="0">
                <a:solidFill>
                  <a:schemeClr val="tx1"/>
                </a:solidFill>
              </a:rPr>
              <a:t>also supports plugins for Word and Excel.</a:t>
            </a:r>
            <a:endParaRPr lang="en-CA" dirty="0" smtClean="0">
              <a:solidFill>
                <a:schemeClr val="tx1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8040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800" dirty="0" smtClean="0"/>
              <a:t>Free </a:t>
            </a:r>
            <a:r>
              <a:rPr lang="en-CA" sz="2800" dirty="0" smtClean="0">
                <a:hlinkClick r:id="rId6"/>
              </a:rPr>
              <a:t>PDF3D in PowerPoint </a:t>
            </a:r>
            <a:r>
              <a:rPr lang="en-CA" sz="2800" dirty="0" smtClean="0"/>
              <a:t> plugin allows you to embed your 3D-PDF file created using "</a:t>
            </a:r>
            <a:r>
              <a:rPr lang="en-CA" sz="2800" b="1" dirty="0" smtClean="0">
                <a:solidFill>
                  <a:srgbClr val="FF0000"/>
                </a:solidFill>
              </a:rPr>
              <a:t>Map3D &gt; File &gt; Output</a:t>
            </a:r>
            <a:br>
              <a:rPr lang="en-CA" sz="2800" b="1" dirty="0" smtClean="0">
                <a:solidFill>
                  <a:srgbClr val="FF0000"/>
                </a:solidFill>
              </a:rPr>
            </a:br>
            <a:r>
              <a:rPr lang="en-CA" sz="2800" b="1" dirty="0" smtClean="0">
                <a:solidFill>
                  <a:srgbClr val="FF0000"/>
                </a:solidFill>
              </a:rPr>
              <a:t>&gt; 3D-PDF Screen Image</a:t>
            </a:r>
            <a:r>
              <a:rPr lang="en-CA" sz="2800" dirty="0" smtClean="0"/>
              <a:t>" into your presentation.</a:t>
            </a:r>
            <a:endParaRPr lang="en-CA" sz="2800" dirty="0"/>
          </a:p>
        </p:txBody>
      </p:sp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62683548"/>
              </p:ext>
            </p:extLst>
          </p:nvPr>
        </p:nvGraphicFramePr>
        <p:xfrm>
          <a:off x="0" y="0"/>
          <a:ext cx="320040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7" imgW="5028935" imgH="3885726" progId="AcroExch.Document.DC">
                  <p:embed/>
                </p:oleObj>
              </mc:Choice>
              <mc:Fallback>
                <p:oleObj name="Acrobat Document" r:id="rId7" imgW="5028935" imgH="3885726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3200400" cy="2400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/>
          </p:cNvSpPr>
          <p:nvPr/>
        </p:nvSpPr>
        <p:spPr>
          <a:xfrm>
            <a:off x="1371600" y="1652736"/>
            <a:ext cx="6400800" cy="4800600"/>
          </a:xfrm>
          <a:prstGeom prst="rect">
            <a:avLst/>
          </a:prstGeom>
          <a:solidFill>
            <a:schemeClr val="tx1">
              <a:alpha val="5000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mtClean="0"/>
              <a:t>smn.pdf</a:t>
            </a:r>
            <a:endParaRPr lang="en-CA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1" name="WebBrowser1" r:id="rId3" imgW="6400800" imgH="4800600"/>
        </mc:Choice>
        <mc:Fallback>
          <p:control name="WebBrowser1" r:id="rId3" imgW="6400800" imgH="4800600">
            <p:pic>
              <p:nvPicPr>
                <p:cNvPr id="0" name="WebBrowser1"/>
                <p:cNvPicPr preferRelativeResize="0">
                  <a:picLocks noChangeArrowheads="1" noChangeShapeType="1"/>
                </p:cNvPicPr>
                <p:nvPr>
                  <p:custDataLst>
                    <p:tags r:id="rId4"/>
                  </p:custDataLst>
                </p:nvPr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39850" y="1652588"/>
                  <a:ext cx="6400800" cy="4800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2536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IQ_IDF" val="60291e23-5e09-465c-8633-ee53ca1a68d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IQ_ID" val="60291e23-5e09-465c-8633-ee53ca1a68dd"/>
  <p:tag name="URL" val="C:\Map3D\Map3D61\smn.pdf"/>
  <p:tag name="LOOP" val="0"/>
  <p:tag name="SIZE" val="70"/>
  <p:tag name="POSITION" val="1"/>
  <p:tag name="RESIDUE" val="0"/>
  <p:tag name="EMBED_FILE" val="0"/>
  <p:tag name="OVERLAP" val="Rectangle 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Acrobat Document</vt:lpstr>
      <vt:lpstr>Display interactive 3D Map3D models in PowerPoint</vt:lpstr>
      <vt:lpstr>Free PDF3D in PowerPoint  plugin allows you to embed your 3D-PDF file created using "Map3D &gt; File &gt; Output &gt; 3D-PDF Screen Image" into your presentation.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Display interactive 3D Map3D models in PowerPoint</dc:title>
  <dc:creator>t w</dc:creator>
  <cp:lastModifiedBy>t w</cp:lastModifiedBy>
  <cp:revision>4</cp:revision>
  <dcterms:created xsi:type="dcterms:W3CDTF">2016-12-11T22:53:24Z</dcterms:created>
  <dcterms:modified xsi:type="dcterms:W3CDTF">2016-12-22T23:08:19Z</dcterms:modified>
</cp:coreProperties>
</file>